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58" r:id="rId4"/>
    <p:sldId id="270" r:id="rId5"/>
    <p:sldId id="271" r:id="rId6"/>
    <p:sldId id="264" r:id="rId7"/>
    <p:sldId id="267" r:id="rId8"/>
    <p:sldId id="275" r:id="rId9"/>
    <p:sldId id="274" r:id="rId10"/>
    <p:sldId id="276" r:id="rId11"/>
    <p:sldId id="273" r:id="rId12"/>
    <p:sldId id="272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6171"/>
    <a:srgbClr val="8497B0"/>
    <a:srgbClr val="8D86C4"/>
    <a:srgbClr val="E2E0F0"/>
    <a:srgbClr val="E1D8F8"/>
    <a:srgbClr val="D8CCF6"/>
    <a:srgbClr val="F9C8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EBB5E5-E6FF-4BC8-BE4E-21E3CE945DDA}" v="19" dt="2021-01-14T01:50:49.5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86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9B2E6-42C4-495C-ABAA-1CA7AC148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FF540B-4AE6-4AD2-A16A-CB098E6AE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8062CF-F9F8-4B8F-8D00-199FC434D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2FAF47-4F6D-42AC-B096-29B4BB7D0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AFBF7F-C2D2-42A8-8586-16D283A7E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575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0EF50-F3B1-43B9-97C6-5B34602E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E87D8F6-ADF0-4D85-8EF5-AD3942BD5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02CD9A-F78B-477D-8A70-EB88AD43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118142-79B1-434B-9D64-0EB1992E7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C67770-4E0A-47F3-8DE4-BD59F0729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921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DAC43C-A105-4CAE-A4DB-5B7F83F88D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2FB7A1B-D35B-4602-A2E1-BE70529DA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C72E66-00DD-4890-A486-B89353E6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80367C-38F3-444C-BE24-85589B248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44D7B-D4DF-4FB7-AA78-D220DF41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046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181A-700A-442D-A5A1-BA2188E4D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95D93D-B8B9-44A5-9433-CFE6F4E5C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5D1562-6EC5-4C90-9C98-E9B63086A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6D285A-D482-46AB-9222-786C6BFB1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9ABBDA-54E8-4CB7-897A-82B010CA7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985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1BBC4-31B5-4AA8-A0B3-CEF43AC27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2974CC-E17E-48E1-B0F5-52F9C5C2B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81A5EA-78C5-463F-B9C7-8C1E8C1AA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8C3D79-C5F2-4132-B3C4-B5A18CCDB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C9449F-D8FB-4FAD-B098-D4A6C1E5E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542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AF6E37-1FDB-464B-B43B-83CE75E94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CC16F-5BFE-452E-BB3E-D0D891C59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475C30-F15F-44E1-B803-15F719CDF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CBB1583-F81F-4B4F-8882-C19A8DE46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E8E378-CFE1-4844-ABF7-9C2D2014F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F9C9BD-D58F-4E0B-8888-6F419D7BB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621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E96AE-7BD9-4234-8A9F-7D200678E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6EE0ED-B777-401A-890C-7578082F6C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04639D-F141-41CC-AECE-68A3460915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47FFA7-9152-4F6E-B008-7588FE7A2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08D5A6-DA13-4ADC-A7AC-65E17B6AC4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DFB202-4B39-4015-9D09-E3590577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560CCC-6D8F-4127-8DCC-11DFE68D6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928467-DB73-468E-8350-14FBDAA29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34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90A06-9024-4975-9258-E3380A920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AAFCCC-9190-46EB-A266-3EDBA919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233654-65DA-44CE-95AC-372D1192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27F3D9-E96C-4667-B876-963640FA4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522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4624E6-E55A-43EB-8FCF-D77A081FB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5514857-6757-4323-B330-E5B335F8E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4FA02D-8416-4413-A929-A912881F2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58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90D5BF-0492-4DC0-BFDA-BC96A53EF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BE18B0-44CD-4E3C-BA40-678675BCC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A5DA09-B283-41FF-A2D0-672750768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DF571A-FAD2-4359-8EFD-592FD9400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EF8381-80D7-43B1-86E2-51BF8C650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3B3825-B2DB-4D12-B2DC-933C2BA65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247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89497A-CA8A-4C2C-9FB3-A7A210BF7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6CF00A-FBAD-4221-836F-B6852559D5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6AED310-5866-4568-B1F8-ADD930498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9A6448-0F69-4287-A73B-F1659B53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FA374FE-8717-4DEB-8E0B-315F2817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EC96D9-B858-403C-939C-094755E40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8716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2A29FD-2EAD-4DA3-AE63-7CB023A4C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B9EF18-9419-4ADC-BC10-77B34EFBE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02223A-1EA7-4C68-9191-4B66C6ECE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3AACE-4216-447F-94ED-33E6F0CD82B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617DD0-A5C2-48F8-B2FA-820F0F513D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3EFAA7-AA2F-40E4-B74B-571E35D2E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F37F8-7E83-48D4-9180-BF0FF53FCE5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66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packages/3d/animations/basic-motions-free-154271" TargetMode="External"/><Relationship Id="rId2" Type="http://schemas.openxmlformats.org/officeDocument/2006/relationships/hyperlink" Target="https://assetstore.unity.com/packages/3d/props/food/3d-props-adorable-foods-31249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092774" y="2871554"/>
            <a:ext cx="4079601" cy="2462784"/>
          </a:xfrm>
          <a:prstGeom prst="roundRect">
            <a:avLst>
              <a:gd name="adj" fmla="val 3552"/>
            </a:avLst>
          </a:prstGeom>
          <a:solidFill>
            <a:srgbClr val="F8EADF"/>
          </a:solidFill>
          <a:ln w="127000">
            <a:solidFill>
              <a:schemeClr val="tx2">
                <a:lumMod val="40000"/>
                <a:lumOff val="60000"/>
              </a:schemeClr>
            </a:solidFill>
          </a:ln>
          <a:effectLst>
            <a:outerShdw dist="127000" dir="5400000" sx="97000" sy="97000" algn="t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24000" rtlCol="0" anchor="b"/>
          <a:lstStyle/>
          <a:p>
            <a:pPr latinLnBrk="0">
              <a:defRPr/>
            </a:pPr>
            <a:endParaRPr lang="en-US" altLang="ko-KR" sz="1400" b="1" kern="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353056" y="2493115"/>
            <a:ext cx="180463" cy="756875"/>
            <a:chOff x="914912" y="132686"/>
            <a:chExt cx="180463" cy="756875"/>
          </a:xfrm>
        </p:grpSpPr>
        <p:sp>
          <p:nvSpPr>
            <p:cNvPr id="9" name="타원 8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741924" y="2493115"/>
            <a:ext cx="180463" cy="756875"/>
            <a:chOff x="914912" y="132686"/>
            <a:chExt cx="180463" cy="756875"/>
          </a:xfrm>
        </p:grpSpPr>
        <p:sp>
          <p:nvSpPr>
            <p:cNvPr id="14" name="타원 13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1986235" y="929322"/>
            <a:ext cx="821952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4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VR/AR/</a:t>
            </a:r>
            <a:r>
              <a:rPr lang="ko-KR" altLang="en-US" sz="48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게임제작기초</a:t>
            </a:r>
            <a:endParaRPr lang="en-US" altLang="ko-KR" sz="28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  <a:p>
            <a:pPr algn="ctr" latinLnBrk="0">
              <a:defRPr/>
            </a:pPr>
            <a:r>
              <a:rPr lang="en-US" altLang="ko-KR" sz="32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- </a:t>
            </a:r>
            <a:r>
              <a:rPr lang="ko-KR" altLang="en-US" sz="3200" kern="0" dirty="0" err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텀프로젝트</a:t>
            </a:r>
            <a:r>
              <a:rPr lang="ko-KR" altLang="en-US" sz="32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발표 </a:t>
            </a:r>
            <a:r>
              <a:rPr lang="en-US" altLang="ko-KR" sz="3200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-</a:t>
            </a:r>
            <a:endParaRPr lang="en-US" altLang="ko-KR" sz="54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29622F7-AFEF-43F6-BA66-6832AB53ADD0}"/>
              </a:ext>
            </a:extLst>
          </p:cNvPr>
          <p:cNvGrpSpPr/>
          <p:nvPr/>
        </p:nvGrpSpPr>
        <p:grpSpPr>
          <a:xfrm>
            <a:off x="4721511" y="3429000"/>
            <a:ext cx="1021025" cy="1301062"/>
            <a:chOff x="5510403" y="3249990"/>
            <a:chExt cx="1021025" cy="130106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05F09E5-285C-4233-9C2D-3E30C2829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6" r="6846"/>
            <a:stretch/>
          </p:blipFill>
          <p:spPr>
            <a:xfrm>
              <a:off x="5510404" y="3249990"/>
              <a:ext cx="1021024" cy="1301062"/>
            </a:xfrm>
            <a:prstGeom prst="ellipse">
              <a:avLst/>
            </a:prstGeom>
            <a:ln>
              <a:noFill/>
            </a:ln>
            <a:effectLst>
              <a:softEdge rad="0"/>
            </a:effectLst>
          </p:spPr>
        </p:pic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860A6A6-2293-48DE-8322-069E5E862388}"/>
                </a:ext>
              </a:extLst>
            </p:cNvPr>
            <p:cNvSpPr/>
            <p:nvPr/>
          </p:nvSpPr>
          <p:spPr>
            <a:xfrm>
              <a:off x="5510403" y="3249990"/>
              <a:ext cx="1021025" cy="1301062"/>
            </a:xfrm>
            <a:prstGeom prst="ellipse">
              <a:avLst/>
            </a:prstGeom>
            <a:noFill/>
            <a:ln w="31750">
              <a:solidFill>
                <a:srgbClr val="AFA8A7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EC4A0F2-8528-4CB6-8AB8-D97485E44E49}"/>
              </a:ext>
            </a:extLst>
          </p:cNvPr>
          <p:cNvSpPr txBox="1"/>
          <p:nvPr/>
        </p:nvSpPr>
        <p:spPr>
          <a:xfrm>
            <a:off x="5848179" y="3530461"/>
            <a:ext cx="1750800" cy="1331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ts val="2500"/>
              </a:lnSpc>
              <a:defRPr/>
            </a:pPr>
            <a:r>
              <a:rPr lang="ko-KR" altLang="en-US" b="1" kern="0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전공 </a:t>
            </a:r>
            <a:r>
              <a:rPr lang="en-US" altLang="ko-KR" b="1" kern="0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b="1" kern="0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콘텐츠</a:t>
            </a:r>
            <a:r>
              <a:rPr lang="en-US" altLang="ko-KR" b="1" kern="0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IT</a:t>
            </a:r>
          </a:p>
          <a:p>
            <a:pPr latinLnBrk="0">
              <a:lnSpc>
                <a:spcPts val="2500"/>
              </a:lnSpc>
              <a:defRPr/>
            </a:pPr>
            <a:r>
              <a:rPr lang="ko-KR" altLang="en-US" b="1" kern="0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학번 </a:t>
            </a:r>
            <a:r>
              <a:rPr lang="en-US" altLang="ko-KR" b="1" kern="0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20195153</a:t>
            </a:r>
          </a:p>
          <a:p>
            <a:pPr latinLnBrk="0">
              <a:lnSpc>
                <a:spcPts val="2500"/>
              </a:lnSpc>
              <a:defRPr/>
            </a:pPr>
            <a:r>
              <a:rPr lang="ko-KR" altLang="en-US" b="1" kern="0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이름 </a:t>
            </a:r>
            <a:r>
              <a:rPr lang="en-US" altLang="ko-KR" b="1" kern="0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b="1" kern="0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남서영</a:t>
            </a:r>
            <a:endParaRPr lang="en-US" altLang="ko-KR" b="1" kern="0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753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89935" y="530942"/>
            <a:ext cx="11090788" cy="5928852"/>
          </a:xfrm>
          <a:prstGeom prst="roundRect">
            <a:avLst>
              <a:gd name="adj" fmla="val 3552"/>
            </a:avLst>
          </a:prstGeom>
          <a:solidFill>
            <a:srgbClr val="F8EADF"/>
          </a:solidFill>
          <a:ln w="127000">
            <a:solidFill>
              <a:schemeClr val="tx2">
                <a:lumMod val="40000"/>
                <a:lumOff val="60000"/>
              </a:schemeClr>
            </a:solidFill>
          </a:ln>
          <a:effectLst>
            <a:outerShdw dist="76200" dir="5400000" algn="t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800" b="1" dirty="0">
              <a:solidFill>
                <a:schemeClr val="tx2">
                  <a:lumMod val="7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14912" y="132686"/>
            <a:ext cx="180463" cy="756875"/>
            <a:chOff x="914912" y="132686"/>
            <a:chExt cx="180463" cy="756875"/>
          </a:xfrm>
        </p:grpSpPr>
        <p:sp>
          <p:nvSpPr>
            <p:cNvPr id="9" name="타원 8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265412" y="132686"/>
            <a:ext cx="180463" cy="756875"/>
            <a:chOff x="914912" y="132686"/>
            <a:chExt cx="180463" cy="756875"/>
          </a:xfrm>
        </p:grpSpPr>
        <p:sp>
          <p:nvSpPr>
            <p:cNvPr id="14" name="타원 13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FBE33D-BEE6-4637-A036-3817850FBDD5}"/>
              </a:ext>
            </a:extLst>
          </p:cNvPr>
          <p:cNvSpPr txBox="1"/>
          <p:nvPr/>
        </p:nvSpPr>
        <p:spPr>
          <a:xfrm>
            <a:off x="1307034" y="1009398"/>
            <a:ext cx="365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게임 구현 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구현 기능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EndScene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)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866DCA-DA1B-4A87-BB13-AE3ADBF1277F}"/>
              </a:ext>
            </a:extLst>
          </p:cNvPr>
          <p:cNvSpPr/>
          <p:nvPr/>
        </p:nvSpPr>
        <p:spPr>
          <a:xfrm>
            <a:off x="1095375" y="2292320"/>
            <a:ext cx="10007192" cy="1142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u="sng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[</a:t>
            </a:r>
            <a:r>
              <a:rPr lang="en-US" altLang="ko-KR" sz="1600" b="1" u="sng" dirty="0" err="1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EndScene</a:t>
            </a:r>
            <a:r>
              <a:rPr lang="en-US" altLang="ko-KR" sz="1600" b="1" u="sng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] </a:t>
            </a:r>
            <a:r>
              <a:rPr lang="en-US" altLang="ko-KR" sz="1600" b="1" u="sng" dirty="0" err="1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End_Scene</a:t>
            </a:r>
            <a:endParaRPr lang="en-US" altLang="ko-KR" sz="1600" b="1" u="sng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최종 스코어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배달완료 수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표시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처음 화면으로 돌아가는 버튼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2A01B7B-969D-4E34-A073-D83EFE21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17" y="2292320"/>
            <a:ext cx="5845214" cy="32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94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89935" y="530942"/>
            <a:ext cx="10883380" cy="5817977"/>
          </a:xfrm>
          <a:prstGeom prst="roundRect">
            <a:avLst>
              <a:gd name="adj" fmla="val 3552"/>
            </a:avLst>
          </a:prstGeom>
          <a:solidFill>
            <a:srgbClr val="F8EADF"/>
          </a:solidFill>
          <a:ln w="127000">
            <a:solidFill>
              <a:schemeClr val="tx2">
                <a:lumMod val="40000"/>
                <a:lumOff val="60000"/>
              </a:schemeClr>
            </a:solidFill>
          </a:ln>
          <a:effectLst>
            <a:outerShdw dist="76200" dir="5400000" algn="t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800" b="1" dirty="0">
              <a:solidFill>
                <a:schemeClr val="tx2">
                  <a:lumMod val="7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14912" y="132686"/>
            <a:ext cx="180463" cy="756875"/>
            <a:chOff x="914912" y="132686"/>
            <a:chExt cx="180463" cy="756875"/>
          </a:xfrm>
        </p:grpSpPr>
        <p:sp>
          <p:nvSpPr>
            <p:cNvPr id="9" name="타원 8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265412" y="132686"/>
            <a:ext cx="180463" cy="756875"/>
            <a:chOff x="914912" y="132686"/>
            <a:chExt cx="180463" cy="756875"/>
          </a:xfrm>
        </p:grpSpPr>
        <p:sp>
          <p:nvSpPr>
            <p:cNvPr id="14" name="타원 13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FBE33D-BEE6-4637-A036-3817850FBDD5}"/>
              </a:ext>
            </a:extLst>
          </p:cNvPr>
          <p:cNvSpPr txBox="1"/>
          <p:nvPr/>
        </p:nvSpPr>
        <p:spPr>
          <a:xfrm>
            <a:off x="1307034" y="1009398"/>
            <a:ext cx="3291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게임 구현 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– UI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제작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일러스트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)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526B582-9854-4E0A-937D-90E2C07F60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11" y="1607401"/>
            <a:ext cx="1103254" cy="126721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9F2285B-BFB7-439F-9021-7502EABAC3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409" y="1596523"/>
            <a:ext cx="1103254" cy="1288966"/>
          </a:xfrm>
          <a:prstGeom prst="rect">
            <a:avLst/>
          </a:prstGeom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C919F9A1-3DCB-4A12-89F3-284E11D7D7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34" y="1870721"/>
            <a:ext cx="1882912" cy="666000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ED1BB5A1-3853-46AF-B1F3-30982EEE71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34" y="4363276"/>
            <a:ext cx="1882912" cy="666000"/>
          </a:xfrm>
          <a:prstGeom prst="rect">
            <a:avLst/>
          </a:prstGeom>
        </p:spPr>
      </p:pic>
      <p:pic>
        <p:nvPicPr>
          <p:cNvPr id="21" name="그림 20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4E4D432-A85A-4A8F-945E-8EE252FDA4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346" y="4681093"/>
            <a:ext cx="3365255" cy="50601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33CF380-4DDB-4DC3-83F1-2FD4712D1B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346" y="3082384"/>
            <a:ext cx="2241948" cy="621530"/>
          </a:xfrm>
          <a:prstGeom prst="rect">
            <a:avLst/>
          </a:prstGeom>
        </p:spPr>
      </p:pic>
      <p:pic>
        <p:nvPicPr>
          <p:cNvPr id="25" name="그림 2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B50F8911-FDA3-4BDB-A637-1406873BF5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346" y="3737784"/>
            <a:ext cx="4346713" cy="79199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ED598D7-D399-4058-BC66-F8F95F38C9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55" y="1607401"/>
            <a:ext cx="2241496" cy="1712841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BF19523D-DA4E-4583-9717-93E7D9EA9E6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849" y="1365562"/>
            <a:ext cx="3868565" cy="2176121"/>
          </a:xfrm>
          <a:prstGeom prst="rect">
            <a:avLst/>
          </a:prstGeom>
        </p:spPr>
      </p:pic>
      <p:pic>
        <p:nvPicPr>
          <p:cNvPr id="31" name="그림 30" descr="텍스트, 식탁용기구, 접시, 클립아트이(가) 표시된 사진&#10;&#10;자동 생성된 설명">
            <a:extLst>
              <a:ext uri="{FF2B5EF4-FFF2-40B4-BE49-F238E27FC236}">
                <a16:creationId xmlns:a16="http://schemas.microsoft.com/office/drawing/2014/main" id="{8EF055D1-F121-4ADF-A688-8E48001C8C2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74" y="5340864"/>
            <a:ext cx="2475804" cy="52817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7E330D3-8713-42C9-8FD0-38A1BC90BD5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93" y="5216108"/>
            <a:ext cx="1693595" cy="64081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6ED1CCC-7CA1-46E3-9FDC-78815042947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688" y="2723554"/>
            <a:ext cx="1673004" cy="633028"/>
          </a:xfrm>
          <a:prstGeom prst="rect">
            <a:avLst/>
          </a:prstGeom>
        </p:spPr>
      </p:pic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887BA163-F861-4131-AE8B-FC1847EE6A4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688" y="3543415"/>
            <a:ext cx="1673004" cy="633028"/>
          </a:xfrm>
          <a:prstGeom prst="rect">
            <a:avLst/>
          </a:prstGeom>
        </p:spPr>
      </p:pic>
      <p:pic>
        <p:nvPicPr>
          <p:cNvPr id="39" name="그림 38" descr="텍스트이(가) 표시된 사진&#10;&#10;자동 생성된 설명">
            <a:extLst>
              <a:ext uri="{FF2B5EF4-FFF2-40B4-BE49-F238E27FC236}">
                <a16:creationId xmlns:a16="http://schemas.microsoft.com/office/drawing/2014/main" id="{D5EFC9D8-B789-4EF0-8F93-B01B4FE99F6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718" y="3796074"/>
            <a:ext cx="2297694" cy="636367"/>
          </a:xfrm>
          <a:prstGeom prst="rect">
            <a:avLst/>
          </a:prstGeom>
        </p:spPr>
      </p:pic>
      <p:pic>
        <p:nvPicPr>
          <p:cNvPr id="41" name="그림 40" descr="텍스트이(가) 표시된 사진&#10;&#10;자동 생성된 설명">
            <a:extLst>
              <a:ext uri="{FF2B5EF4-FFF2-40B4-BE49-F238E27FC236}">
                <a16:creationId xmlns:a16="http://schemas.microsoft.com/office/drawing/2014/main" id="{50E4D94E-565D-4052-AA58-483710B388C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513" y="4583021"/>
            <a:ext cx="2297694" cy="614023"/>
          </a:xfrm>
          <a:prstGeom prst="rect">
            <a:avLst/>
          </a:prstGeom>
        </p:spPr>
      </p:pic>
      <p:pic>
        <p:nvPicPr>
          <p:cNvPr id="43" name="그림 42" descr="텍스트이(가) 표시된 사진&#10;&#10;자동 생성된 설명">
            <a:extLst>
              <a:ext uri="{FF2B5EF4-FFF2-40B4-BE49-F238E27FC236}">
                <a16:creationId xmlns:a16="http://schemas.microsoft.com/office/drawing/2014/main" id="{D7E4F2C0-9C35-4C5A-8A83-73FBA8FC13E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246" y="5318081"/>
            <a:ext cx="2297694" cy="61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75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89935" y="530942"/>
            <a:ext cx="11090788" cy="5928852"/>
          </a:xfrm>
          <a:prstGeom prst="roundRect">
            <a:avLst>
              <a:gd name="adj" fmla="val 3552"/>
            </a:avLst>
          </a:prstGeom>
          <a:solidFill>
            <a:srgbClr val="F8EADF"/>
          </a:solidFill>
          <a:ln w="127000">
            <a:solidFill>
              <a:schemeClr val="tx2">
                <a:lumMod val="40000"/>
                <a:lumOff val="60000"/>
              </a:schemeClr>
            </a:solidFill>
          </a:ln>
          <a:effectLst>
            <a:outerShdw dist="76200" dir="5400000" algn="t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800" b="1" dirty="0">
              <a:solidFill>
                <a:schemeClr val="tx2">
                  <a:lumMod val="7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14912" y="132686"/>
            <a:ext cx="180463" cy="756875"/>
            <a:chOff x="914912" y="132686"/>
            <a:chExt cx="180463" cy="756875"/>
          </a:xfrm>
        </p:grpSpPr>
        <p:sp>
          <p:nvSpPr>
            <p:cNvPr id="9" name="타원 8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265412" y="132686"/>
            <a:ext cx="180463" cy="756875"/>
            <a:chOff x="914912" y="132686"/>
            <a:chExt cx="180463" cy="756875"/>
          </a:xfrm>
        </p:grpSpPr>
        <p:sp>
          <p:nvSpPr>
            <p:cNvPr id="14" name="타원 13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FBE33D-BEE6-4637-A036-3817850FBDD5}"/>
              </a:ext>
            </a:extLst>
          </p:cNvPr>
          <p:cNvSpPr txBox="1"/>
          <p:nvPr/>
        </p:nvSpPr>
        <p:spPr>
          <a:xfrm>
            <a:off x="1307034" y="1009398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3. </a:t>
            </a:r>
            <a:r>
              <a:rPr lang="ko-KR" alt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에셋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 출처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43E5CBF-1B07-435C-8786-E647E690850E}"/>
              </a:ext>
            </a:extLst>
          </p:cNvPr>
          <p:cNvSpPr/>
          <p:nvPr/>
        </p:nvSpPr>
        <p:spPr>
          <a:xfrm>
            <a:off x="1307034" y="1751005"/>
            <a:ext cx="9958378" cy="4097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3D Props - Adorable Foods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2"/>
              </a:rPr>
              <a:t>https://assetstore.unity.com/packages/3d/props/food/3d-props-adorable-foods-31249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i="0" dirty="0" err="1">
                <a:solidFill>
                  <a:srgbClr val="212121"/>
                </a:solidFill>
                <a:effectLst/>
                <a:latin typeface="Inter"/>
              </a:rPr>
              <a:t>CoffeeShop</a:t>
            </a: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 Starter Pack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https://assetstore.unity.com/packages/3d/props/coffeeshop-starter-pack-160914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Block People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https://assetstore.unity.com/packages/3d/characters/block-people-60962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Basic Motions FREE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hlinkClick r:id="rId3"/>
              </a:rPr>
              <a:t>https://assetstore.unity.com/packages/3d/animations/basic-motions-free-154271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i="0" dirty="0">
                <a:solidFill>
                  <a:srgbClr val="212121"/>
                </a:solidFill>
                <a:effectLst/>
                <a:latin typeface="Inter"/>
              </a:rPr>
              <a:t>CITY package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https://assetstore.unity.com/packages/3d/environments/urban/city-package-107224</a:t>
            </a: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2276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89935" y="530942"/>
            <a:ext cx="11090788" cy="5928852"/>
          </a:xfrm>
          <a:prstGeom prst="roundRect">
            <a:avLst>
              <a:gd name="adj" fmla="val 3552"/>
            </a:avLst>
          </a:prstGeom>
          <a:solidFill>
            <a:srgbClr val="F8EADF"/>
          </a:solidFill>
          <a:ln w="127000">
            <a:solidFill>
              <a:schemeClr val="tx2">
                <a:lumMod val="40000"/>
                <a:lumOff val="60000"/>
              </a:schemeClr>
            </a:solidFill>
          </a:ln>
          <a:effectLst>
            <a:outerShdw dist="76200" dir="5400000" algn="t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800" b="1" dirty="0">
              <a:solidFill>
                <a:schemeClr val="tx2">
                  <a:lumMod val="7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14912" y="132686"/>
            <a:ext cx="180463" cy="756875"/>
            <a:chOff x="914912" y="132686"/>
            <a:chExt cx="180463" cy="756875"/>
          </a:xfrm>
        </p:grpSpPr>
        <p:sp>
          <p:nvSpPr>
            <p:cNvPr id="9" name="타원 8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265412" y="132686"/>
            <a:ext cx="180463" cy="756875"/>
            <a:chOff x="914912" y="132686"/>
            <a:chExt cx="180463" cy="756875"/>
          </a:xfrm>
        </p:grpSpPr>
        <p:sp>
          <p:nvSpPr>
            <p:cNvPr id="14" name="타원 13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26FBFC-11B3-4C8B-B0BC-9F415354A3F9}"/>
              </a:ext>
            </a:extLst>
          </p:cNvPr>
          <p:cNvSpPr/>
          <p:nvPr/>
        </p:nvSpPr>
        <p:spPr>
          <a:xfrm>
            <a:off x="4723396" y="2991117"/>
            <a:ext cx="2823866" cy="655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solidFill>
                  <a:schemeClr val="tx2">
                    <a:lumMod val="7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감사합니다 </a:t>
            </a:r>
            <a:r>
              <a:rPr lang="en-US" altLang="ko-KR" sz="2800" b="1" dirty="0">
                <a:solidFill>
                  <a:schemeClr val="tx2">
                    <a:lumMod val="7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  <a:sym typeface="Wingdings" panose="05000000000000000000" pitchFamily="2" charset="2"/>
              </a:rPr>
              <a:t></a:t>
            </a:r>
            <a:endParaRPr lang="en-US" altLang="ko-KR" sz="2800" b="1" dirty="0">
              <a:solidFill>
                <a:schemeClr val="tx2">
                  <a:lumMod val="7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896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092774" y="2871554"/>
            <a:ext cx="4079601" cy="2462784"/>
          </a:xfrm>
          <a:prstGeom prst="roundRect">
            <a:avLst>
              <a:gd name="adj" fmla="val 3552"/>
            </a:avLst>
          </a:prstGeom>
          <a:solidFill>
            <a:srgbClr val="F8EADF"/>
          </a:solidFill>
          <a:ln w="127000">
            <a:solidFill>
              <a:schemeClr val="tx2">
                <a:lumMod val="40000"/>
                <a:lumOff val="60000"/>
              </a:schemeClr>
            </a:solidFill>
          </a:ln>
          <a:effectLst>
            <a:outerShdw dist="127000" dir="5400000" sx="97000" sy="97000" algn="t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24000" rtlCol="0" anchor="b"/>
          <a:lstStyle/>
          <a:p>
            <a:pPr algn="ctr" latinLnBrk="0">
              <a:defRPr/>
            </a:pPr>
            <a:endParaRPr lang="ko-KR" altLang="en-US" sz="1400" b="1" kern="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353056" y="2493115"/>
            <a:ext cx="180463" cy="756875"/>
            <a:chOff x="914912" y="132686"/>
            <a:chExt cx="180463" cy="756875"/>
          </a:xfrm>
        </p:grpSpPr>
        <p:sp>
          <p:nvSpPr>
            <p:cNvPr id="9" name="타원 8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741924" y="2493115"/>
            <a:ext cx="180463" cy="756875"/>
            <a:chOff x="914912" y="132686"/>
            <a:chExt cx="180463" cy="756875"/>
          </a:xfrm>
        </p:grpSpPr>
        <p:sp>
          <p:nvSpPr>
            <p:cNvPr id="14" name="타원 13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084575" y="979421"/>
            <a:ext cx="6096000" cy="11849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defRPr/>
            </a:pPr>
            <a:r>
              <a:rPr lang="en-US" altLang="ko-KR" sz="6000" kern="0" dirty="0">
                <a:solidFill>
                  <a:prstClr val="white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PRESENTATION</a:t>
            </a:r>
          </a:p>
          <a:p>
            <a:pPr algn="ctr" latinLnBrk="0">
              <a:defRPr/>
            </a:pPr>
            <a:r>
              <a:rPr lang="en-US" altLang="ko-KR" sz="1100" kern="0" dirty="0">
                <a:solidFill>
                  <a:prstClr val="white"/>
                </a:solidFill>
              </a:rPr>
              <a:t>Let me introduce myself to you.</a:t>
            </a:r>
            <a:endParaRPr lang="ko-KR" altLang="en-US" sz="3600" kern="0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347A451-7DCC-4085-9B8B-A2B4F7AE57B6}"/>
              </a:ext>
            </a:extLst>
          </p:cNvPr>
          <p:cNvSpPr/>
          <p:nvPr/>
        </p:nvSpPr>
        <p:spPr>
          <a:xfrm>
            <a:off x="4346322" y="3069527"/>
            <a:ext cx="3346786" cy="1558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[</a:t>
            </a:r>
            <a:r>
              <a:rPr lang="ko-KR" altLang="en-US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목차</a:t>
            </a:r>
            <a:r>
              <a:rPr lang="en-US" altLang="ko-KR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]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개임 소개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구현한 기능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1" dirty="0" err="1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에셋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출처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084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89935" y="530942"/>
            <a:ext cx="11090788" cy="5928852"/>
          </a:xfrm>
          <a:prstGeom prst="roundRect">
            <a:avLst>
              <a:gd name="adj" fmla="val 3552"/>
            </a:avLst>
          </a:prstGeom>
          <a:solidFill>
            <a:srgbClr val="F8EADF"/>
          </a:solidFill>
          <a:ln w="127000">
            <a:solidFill>
              <a:schemeClr val="tx2">
                <a:lumMod val="40000"/>
                <a:lumOff val="60000"/>
              </a:schemeClr>
            </a:solidFill>
          </a:ln>
          <a:effectLst>
            <a:outerShdw dist="76200" dir="5400000" algn="t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kern="0" dirty="0">
              <a:solidFill>
                <a:srgbClr val="8C828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14912" y="132686"/>
            <a:ext cx="180463" cy="756875"/>
            <a:chOff x="914912" y="132686"/>
            <a:chExt cx="180463" cy="756875"/>
          </a:xfrm>
        </p:grpSpPr>
        <p:sp>
          <p:nvSpPr>
            <p:cNvPr id="9" name="타원 8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265412" y="132686"/>
            <a:ext cx="180463" cy="756875"/>
            <a:chOff x="914912" y="132686"/>
            <a:chExt cx="180463" cy="756875"/>
          </a:xfrm>
        </p:grpSpPr>
        <p:sp>
          <p:nvSpPr>
            <p:cNvPr id="14" name="타원 13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FBE33D-BEE6-4637-A036-3817850FBDD5}"/>
              </a:ext>
            </a:extLst>
          </p:cNvPr>
          <p:cNvSpPr txBox="1"/>
          <p:nvPr/>
        </p:nvSpPr>
        <p:spPr>
          <a:xfrm>
            <a:off x="1307034" y="1009398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게임 소개 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게임 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A778CE-0ADF-4F05-9F6D-C6F6856C6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034" y="2104980"/>
            <a:ext cx="5470257" cy="307702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247D42F-25F9-4487-B707-C0B8DAC02221}"/>
              </a:ext>
            </a:extLst>
          </p:cNvPr>
          <p:cNvSpPr/>
          <p:nvPr/>
        </p:nvSpPr>
        <p:spPr>
          <a:xfrm>
            <a:off x="7421216" y="2495786"/>
            <a:ext cx="3346786" cy="1881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제목 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DELIVERY MAN</a:t>
            </a:r>
          </a:p>
          <a:p>
            <a:pPr algn="just">
              <a:lnSpc>
                <a:spcPct val="150000"/>
              </a:lnSpc>
            </a:pP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설명 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마을 사람들로부터 마트 배달 주문을 받아 마트에서 물건을 담고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배달지로 배달하는 게임입니다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7045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89935" y="530942"/>
            <a:ext cx="11090788" cy="5928852"/>
          </a:xfrm>
          <a:prstGeom prst="roundRect">
            <a:avLst>
              <a:gd name="adj" fmla="val 3552"/>
            </a:avLst>
          </a:prstGeom>
          <a:solidFill>
            <a:srgbClr val="F8EADF"/>
          </a:solidFill>
          <a:ln w="127000">
            <a:solidFill>
              <a:schemeClr val="tx2">
                <a:lumMod val="40000"/>
                <a:lumOff val="60000"/>
              </a:schemeClr>
            </a:solidFill>
          </a:ln>
          <a:effectLst>
            <a:outerShdw dist="76200" dir="5400000" algn="t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kern="0" dirty="0">
              <a:solidFill>
                <a:srgbClr val="8C828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14912" y="132686"/>
            <a:ext cx="180463" cy="756875"/>
            <a:chOff x="914912" y="132686"/>
            <a:chExt cx="180463" cy="756875"/>
          </a:xfrm>
        </p:grpSpPr>
        <p:sp>
          <p:nvSpPr>
            <p:cNvPr id="9" name="타원 8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265412" y="132686"/>
            <a:ext cx="180463" cy="756875"/>
            <a:chOff x="914912" y="132686"/>
            <a:chExt cx="180463" cy="756875"/>
          </a:xfrm>
        </p:grpSpPr>
        <p:sp>
          <p:nvSpPr>
            <p:cNvPr id="14" name="타원 13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FBE33D-BEE6-4637-A036-3817850FBDD5}"/>
              </a:ext>
            </a:extLst>
          </p:cNvPr>
          <p:cNvSpPr txBox="1"/>
          <p:nvPr/>
        </p:nvSpPr>
        <p:spPr>
          <a:xfrm>
            <a:off x="1307034" y="1009398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게임 소개 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조작 방법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352BAF-260C-4EEA-B0F6-2A8FA9A1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034" y="2181800"/>
            <a:ext cx="5556098" cy="312530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BDC5276-B945-4F95-944F-D9165B8EFB90}"/>
              </a:ext>
            </a:extLst>
          </p:cNvPr>
          <p:cNvSpPr/>
          <p:nvPr/>
        </p:nvSpPr>
        <p:spPr>
          <a:xfrm>
            <a:off x="7421216" y="2495786"/>
            <a:ext cx="3346786" cy="2250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조작 방법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en-US" altLang="ko-KR" sz="1600" b="1" dirty="0" err="1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MapScene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[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캐릭터 이동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] W,A,S,D or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방향키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[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화면 전환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]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마우스 드래그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en-US" altLang="ko-KR" sz="1600" b="1" dirty="0" err="1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MartScene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 [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 던지기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]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화면 마우스 클릭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16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89935" y="530942"/>
            <a:ext cx="11090788" cy="5928852"/>
          </a:xfrm>
          <a:prstGeom prst="roundRect">
            <a:avLst>
              <a:gd name="adj" fmla="val 3552"/>
            </a:avLst>
          </a:prstGeom>
          <a:solidFill>
            <a:srgbClr val="F8EADF"/>
          </a:solidFill>
          <a:ln w="127000">
            <a:solidFill>
              <a:schemeClr val="tx2">
                <a:lumMod val="40000"/>
                <a:lumOff val="60000"/>
              </a:schemeClr>
            </a:solidFill>
          </a:ln>
          <a:effectLst>
            <a:outerShdw dist="76200" dir="5400000" algn="t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kern="0" dirty="0">
              <a:solidFill>
                <a:srgbClr val="8C828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14912" y="132686"/>
            <a:ext cx="180463" cy="756875"/>
            <a:chOff x="914912" y="132686"/>
            <a:chExt cx="180463" cy="756875"/>
          </a:xfrm>
        </p:grpSpPr>
        <p:sp>
          <p:nvSpPr>
            <p:cNvPr id="9" name="타원 8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265412" y="132686"/>
            <a:ext cx="180463" cy="756875"/>
            <a:chOff x="914912" y="132686"/>
            <a:chExt cx="180463" cy="756875"/>
          </a:xfrm>
        </p:grpSpPr>
        <p:sp>
          <p:nvSpPr>
            <p:cNvPr id="14" name="타원 13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FBE33D-BEE6-4637-A036-3817850FBDD5}"/>
              </a:ext>
            </a:extLst>
          </p:cNvPr>
          <p:cNvSpPr txBox="1"/>
          <p:nvPr/>
        </p:nvSpPr>
        <p:spPr>
          <a:xfrm>
            <a:off x="1307034" y="1009398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게임 소개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438962B-1841-4CB3-8565-AF86D83CA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262" y="1378730"/>
            <a:ext cx="3080738" cy="173291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B1816B0-9433-4565-9077-1463921A0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458" y="3864700"/>
            <a:ext cx="3080740" cy="173291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7D17F8E-36A1-49F2-B7E2-8DC29DE8B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959" y="3864700"/>
            <a:ext cx="3049871" cy="171555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30F1B1-52E2-480C-9140-398D0D1EC731}"/>
              </a:ext>
            </a:extLst>
          </p:cNvPr>
          <p:cNvSpPr/>
          <p:nvPr/>
        </p:nvSpPr>
        <p:spPr>
          <a:xfrm>
            <a:off x="2743201" y="3210821"/>
            <a:ext cx="3757772" cy="40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캐릭터를 이동하여 마트로 이동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충돌처리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C075BC-AF1A-4231-A120-D333A8660125}"/>
              </a:ext>
            </a:extLst>
          </p:cNvPr>
          <p:cNvSpPr/>
          <p:nvPr/>
        </p:nvSpPr>
        <p:spPr>
          <a:xfrm>
            <a:off x="2743201" y="5723507"/>
            <a:ext cx="3757772" cy="40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공을 던져 주문메뉴 담기 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(10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 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93957BC-1848-43A8-BDDA-CE63B9D2F555}"/>
              </a:ext>
            </a:extLst>
          </p:cNvPr>
          <p:cNvSpPr/>
          <p:nvPr/>
        </p:nvSpPr>
        <p:spPr>
          <a:xfrm>
            <a:off x="7191396" y="5688098"/>
            <a:ext cx="3757772" cy="40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4.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제한 시간 안에 미션 미수행 시 게임오버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D88EFA-E794-4C8B-8874-BD51CFD6F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959" y="1378729"/>
            <a:ext cx="3080740" cy="1732916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A7D2D2-3D78-4C37-8C16-824AE43AF8F6}"/>
              </a:ext>
            </a:extLst>
          </p:cNvPr>
          <p:cNvSpPr/>
          <p:nvPr/>
        </p:nvSpPr>
        <p:spPr>
          <a:xfrm>
            <a:off x="7003443" y="3219491"/>
            <a:ext cx="3757772" cy="40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캐릭터를 이동하여 알맞은 주소지로 배달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058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89935" y="530942"/>
            <a:ext cx="11090788" cy="5928852"/>
          </a:xfrm>
          <a:prstGeom prst="roundRect">
            <a:avLst>
              <a:gd name="adj" fmla="val 3552"/>
            </a:avLst>
          </a:prstGeom>
          <a:solidFill>
            <a:srgbClr val="F8EADF"/>
          </a:solidFill>
          <a:ln w="127000">
            <a:solidFill>
              <a:schemeClr val="tx2">
                <a:lumMod val="40000"/>
                <a:lumOff val="60000"/>
              </a:schemeClr>
            </a:solidFill>
          </a:ln>
          <a:effectLst>
            <a:outerShdw dist="76200" dir="5400000" algn="t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kern="0" dirty="0">
              <a:solidFill>
                <a:srgbClr val="8C8280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14912" y="132686"/>
            <a:ext cx="180463" cy="756875"/>
            <a:chOff x="914912" y="132686"/>
            <a:chExt cx="180463" cy="756875"/>
          </a:xfrm>
        </p:grpSpPr>
        <p:sp>
          <p:nvSpPr>
            <p:cNvPr id="9" name="타원 8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265412" y="132686"/>
            <a:ext cx="180463" cy="756875"/>
            <a:chOff x="914912" y="132686"/>
            <a:chExt cx="180463" cy="756875"/>
          </a:xfrm>
        </p:grpSpPr>
        <p:sp>
          <p:nvSpPr>
            <p:cNvPr id="14" name="타원 13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7E3C3D6-18A9-4C54-92A9-A80B33DDFAA9}"/>
              </a:ext>
            </a:extLst>
          </p:cNvPr>
          <p:cNvSpPr txBox="1"/>
          <p:nvPr/>
        </p:nvSpPr>
        <p:spPr>
          <a:xfrm>
            <a:off x="1307034" y="1009398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게임 소개 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사용 도구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9CBAB0-DB5A-41C8-8A7A-CBBDB81FF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573" y="2744556"/>
            <a:ext cx="1529177" cy="1501624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C2204B-915D-414A-B6F0-1ED642F2C13D}"/>
              </a:ext>
            </a:extLst>
          </p:cNvPr>
          <p:cNvSpPr/>
          <p:nvPr/>
        </p:nvSpPr>
        <p:spPr>
          <a:xfrm>
            <a:off x="2588002" y="4463973"/>
            <a:ext cx="2098318" cy="40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버튼</a:t>
            </a:r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이미지 파일 제작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239F80-DA9D-4031-BDED-33D49E1BA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067" y="2744556"/>
            <a:ext cx="2371725" cy="149542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B619DCA-5E55-4FD4-8926-CE24468FE626}"/>
              </a:ext>
            </a:extLst>
          </p:cNvPr>
          <p:cNvSpPr/>
          <p:nvPr/>
        </p:nvSpPr>
        <p:spPr>
          <a:xfrm>
            <a:off x="6588770" y="4448359"/>
            <a:ext cx="2098318" cy="40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tx2">
                    <a:lumMod val="7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 제작</a:t>
            </a:r>
            <a:endParaRPr lang="en-US" altLang="ko-KR" sz="1600" b="1" dirty="0">
              <a:solidFill>
                <a:schemeClr val="tx2">
                  <a:lumMod val="7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74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89935" y="530942"/>
            <a:ext cx="11090788" cy="5928852"/>
          </a:xfrm>
          <a:prstGeom prst="roundRect">
            <a:avLst>
              <a:gd name="adj" fmla="val 3552"/>
            </a:avLst>
          </a:prstGeom>
          <a:solidFill>
            <a:srgbClr val="F8EADF"/>
          </a:solidFill>
          <a:ln w="127000">
            <a:solidFill>
              <a:schemeClr val="tx2">
                <a:lumMod val="40000"/>
                <a:lumOff val="60000"/>
              </a:schemeClr>
            </a:solidFill>
          </a:ln>
          <a:effectLst>
            <a:outerShdw dist="76200" dir="5400000" algn="t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800" b="1" dirty="0">
              <a:solidFill>
                <a:schemeClr val="tx2">
                  <a:lumMod val="7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14912" y="132686"/>
            <a:ext cx="180463" cy="756875"/>
            <a:chOff x="914912" y="132686"/>
            <a:chExt cx="180463" cy="756875"/>
          </a:xfrm>
        </p:grpSpPr>
        <p:sp>
          <p:nvSpPr>
            <p:cNvPr id="9" name="타원 8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265412" y="132686"/>
            <a:ext cx="180463" cy="756875"/>
            <a:chOff x="914912" y="132686"/>
            <a:chExt cx="180463" cy="756875"/>
          </a:xfrm>
        </p:grpSpPr>
        <p:sp>
          <p:nvSpPr>
            <p:cNvPr id="14" name="타원 13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FBE33D-BEE6-4637-A036-3817850FBDD5}"/>
              </a:ext>
            </a:extLst>
          </p:cNvPr>
          <p:cNvSpPr txBox="1"/>
          <p:nvPr/>
        </p:nvSpPr>
        <p:spPr>
          <a:xfrm>
            <a:off x="1307034" y="1009398"/>
            <a:ext cx="3793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게임 구현 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구현 기능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StartScene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)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866DCA-DA1B-4A87-BB13-AE3ADBF1277F}"/>
              </a:ext>
            </a:extLst>
          </p:cNvPr>
          <p:cNvSpPr/>
          <p:nvPr/>
        </p:nvSpPr>
        <p:spPr>
          <a:xfrm>
            <a:off x="1438683" y="1836944"/>
            <a:ext cx="10007192" cy="1512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u="sng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[</a:t>
            </a:r>
            <a:r>
              <a:rPr lang="en-US" altLang="ko-KR" sz="1600" b="1" u="sng" dirty="0" err="1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StartScene</a:t>
            </a:r>
            <a:r>
              <a:rPr lang="en-US" altLang="ko-KR" sz="1600" b="1" u="sng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] </a:t>
            </a:r>
            <a:r>
              <a:rPr lang="en-US" altLang="ko-KR" sz="1600" b="1" u="sng" dirty="0" err="1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Button_Start</a:t>
            </a:r>
            <a:endParaRPr lang="en-US" altLang="ko-KR" sz="1600" b="1" u="sng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버튼 클릭 이벤트 처리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게임설명 창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버튼 활성화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비활성화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장면 전환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B1C5AC-8720-4795-8BC4-E65F0598F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812" y="2326113"/>
            <a:ext cx="58959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9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89935" y="530942"/>
            <a:ext cx="11090788" cy="5928852"/>
          </a:xfrm>
          <a:prstGeom prst="roundRect">
            <a:avLst>
              <a:gd name="adj" fmla="val 3552"/>
            </a:avLst>
          </a:prstGeom>
          <a:solidFill>
            <a:srgbClr val="F8EADF"/>
          </a:solidFill>
          <a:ln w="127000">
            <a:solidFill>
              <a:schemeClr val="tx2">
                <a:lumMod val="40000"/>
                <a:lumOff val="60000"/>
              </a:schemeClr>
            </a:solidFill>
          </a:ln>
          <a:effectLst>
            <a:outerShdw dist="76200" dir="5400000" algn="t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800" b="1" dirty="0">
              <a:solidFill>
                <a:schemeClr val="tx2">
                  <a:lumMod val="7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14912" y="132686"/>
            <a:ext cx="180463" cy="756875"/>
            <a:chOff x="914912" y="132686"/>
            <a:chExt cx="180463" cy="756875"/>
          </a:xfrm>
        </p:grpSpPr>
        <p:sp>
          <p:nvSpPr>
            <p:cNvPr id="9" name="타원 8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265412" y="132686"/>
            <a:ext cx="180463" cy="756875"/>
            <a:chOff x="914912" y="132686"/>
            <a:chExt cx="180463" cy="756875"/>
          </a:xfrm>
        </p:grpSpPr>
        <p:sp>
          <p:nvSpPr>
            <p:cNvPr id="14" name="타원 13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FBE33D-BEE6-4637-A036-3817850FBDD5}"/>
              </a:ext>
            </a:extLst>
          </p:cNvPr>
          <p:cNvSpPr txBox="1"/>
          <p:nvPr/>
        </p:nvSpPr>
        <p:spPr>
          <a:xfrm>
            <a:off x="1307034" y="1009398"/>
            <a:ext cx="3715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게임 구현 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구현 기능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MapScene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)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866DCA-DA1B-4A87-BB13-AE3ADBF1277F}"/>
              </a:ext>
            </a:extLst>
          </p:cNvPr>
          <p:cNvSpPr/>
          <p:nvPr/>
        </p:nvSpPr>
        <p:spPr>
          <a:xfrm>
            <a:off x="1095375" y="1593317"/>
            <a:ext cx="10007192" cy="2989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u="sng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[</a:t>
            </a:r>
            <a:r>
              <a:rPr lang="en-US" altLang="ko-KR" sz="1600" b="1" u="sng" dirty="0" err="1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MapScene</a:t>
            </a:r>
            <a:r>
              <a:rPr lang="en-US" altLang="ko-KR" sz="1600" b="1" u="sng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] </a:t>
            </a:r>
            <a:r>
              <a:rPr lang="en-US" altLang="ko-KR" sz="1600" b="1" u="sng" dirty="0" err="1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PlayerControl</a:t>
            </a:r>
            <a:r>
              <a:rPr lang="en-US" altLang="ko-KR" sz="1600" b="1" u="sng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en-US" altLang="ko-KR" sz="1600" b="1" u="sng" dirty="0" err="1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Delivery_Player</a:t>
            </a:r>
            <a:r>
              <a:rPr lang="en-US" altLang="ko-KR" sz="1600" b="1" u="sng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600" b="1" u="sng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1600" b="1" u="sng" dirty="0" err="1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ButtonController</a:t>
            </a:r>
            <a:r>
              <a:rPr lang="en-US" altLang="ko-KR" sz="1600" b="1" u="sng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en-US" altLang="ko-KR" sz="1600" b="1" u="sng" dirty="0" err="1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Slider_Control</a:t>
            </a:r>
            <a:endParaRPr lang="en-US" altLang="ko-KR" sz="1600" b="1" u="sng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플레이어 컨트롤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이동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화면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물건 번호 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Random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함수 사용하여 그 건물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600" b="1" dirty="0" err="1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배달지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플레이어가 충돌 시 배달완료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텍스트 변경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화면에 총 배달횟수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배달 주소지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표시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타임 바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슬라이더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제한시간 표시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/ </a:t>
            </a:r>
            <a:r>
              <a:rPr lang="ko-KR" altLang="en-US" sz="1600" b="1" dirty="0" err="1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메뉴바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계속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재시작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종료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마트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배달미션 수행여부 체크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배달미션 난이도조절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배달횟수에 따라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화면 전환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9A19FF6-DFE7-499D-AB13-35D006AF4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061" y="3363785"/>
            <a:ext cx="4824768" cy="27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66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589935" y="530942"/>
            <a:ext cx="11090788" cy="5928852"/>
          </a:xfrm>
          <a:prstGeom prst="roundRect">
            <a:avLst>
              <a:gd name="adj" fmla="val 3552"/>
            </a:avLst>
          </a:prstGeom>
          <a:solidFill>
            <a:srgbClr val="F8EADF"/>
          </a:solidFill>
          <a:ln w="127000">
            <a:solidFill>
              <a:schemeClr val="tx2">
                <a:lumMod val="40000"/>
                <a:lumOff val="60000"/>
              </a:schemeClr>
            </a:solidFill>
          </a:ln>
          <a:effectLst>
            <a:outerShdw dist="76200" dir="5400000" algn="t" rotWithShape="0">
              <a:prstClr val="black">
                <a:alpha val="3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800" b="1" dirty="0">
              <a:solidFill>
                <a:schemeClr val="tx2">
                  <a:lumMod val="75000"/>
                </a:schemeClr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14912" y="132686"/>
            <a:ext cx="180463" cy="756875"/>
            <a:chOff x="914912" y="132686"/>
            <a:chExt cx="180463" cy="756875"/>
          </a:xfrm>
        </p:grpSpPr>
        <p:sp>
          <p:nvSpPr>
            <p:cNvPr id="9" name="타원 8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265412" y="132686"/>
            <a:ext cx="180463" cy="756875"/>
            <a:chOff x="914912" y="132686"/>
            <a:chExt cx="180463" cy="756875"/>
          </a:xfrm>
        </p:grpSpPr>
        <p:sp>
          <p:nvSpPr>
            <p:cNvPr id="14" name="타원 13"/>
            <p:cNvSpPr/>
            <p:nvPr/>
          </p:nvSpPr>
          <p:spPr>
            <a:xfrm>
              <a:off x="914912" y="709098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914912" y="132686"/>
              <a:ext cx="180463" cy="180463"/>
            </a:xfrm>
            <a:prstGeom prst="ellipse">
              <a:avLst/>
            </a:prstGeom>
            <a:solidFill>
              <a:srgbClr val="FFF8F2"/>
            </a:solidFill>
            <a:ln w="41275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963726" y="210246"/>
              <a:ext cx="82833" cy="601759"/>
            </a:xfrm>
            <a:prstGeom prst="roundRect">
              <a:avLst>
                <a:gd name="adj" fmla="val 50000"/>
              </a:avLst>
            </a:prstGeom>
            <a:solidFill>
              <a:srgbClr val="FFF8F2"/>
            </a:solidFill>
            <a:ln w="12700">
              <a:solidFill>
                <a:srgbClr val="AFA8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9FBE33D-BEE6-4637-A036-3817850FBDD5}"/>
              </a:ext>
            </a:extLst>
          </p:cNvPr>
          <p:cNvSpPr txBox="1"/>
          <p:nvPr/>
        </p:nvSpPr>
        <p:spPr>
          <a:xfrm>
            <a:off x="1307034" y="1009398"/>
            <a:ext cx="377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게임 구현 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– </a:t>
            </a:r>
            <a:r>
              <a:rPr lang="ko-KR" alt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구현 기능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MartScene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  <a:latin typeface="12롯데마트행복Medium" panose="02020603020101020101" pitchFamily="18" charset="-127"/>
                <a:ea typeface="12롯데마트행복Medium" panose="02020603020101020101" pitchFamily="18" charset="-127"/>
              </a:rPr>
              <a:t>)</a:t>
            </a:r>
            <a:endParaRPr lang="ko-KR" altLang="en-US" dirty="0">
              <a:solidFill>
                <a:schemeClr val="tx2">
                  <a:lumMod val="60000"/>
                  <a:lumOff val="40000"/>
                </a:schemeClr>
              </a:solidFill>
              <a:latin typeface="12롯데마트행복Medium" panose="02020603020101020101" pitchFamily="18" charset="-127"/>
              <a:ea typeface="12롯데마트행복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866DCA-DA1B-4A87-BB13-AE3ADBF1277F}"/>
              </a:ext>
            </a:extLst>
          </p:cNvPr>
          <p:cNvSpPr/>
          <p:nvPr/>
        </p:nvSpPr>
        <p:spPr>
          <a:xfrm>
            <a:off x="1095375" y="1593317"/>
            <a:ext cx="10007192" cy="3358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b="1" u="sng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[</a:t>
            </a:r>
            <a:r>
              <a:rPr lang="en-US" altLang="ko-KR" sz="1600" b="1" u="sng" dirty="0" err="1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MartScene</a:t>
            </a:r>
            <a:r>
              <a:rPr lang="en-US" altLang="ko-KR" sz="1600" b="1" u="sng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] </a:t>
            </a:r>
            <a:r>
              <a:rPr lang="en-US" altLang="ko-KR" sz="1600" b="1" u="sng" dirty="0" err="1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Ball_Generaiton</a:t>
            </a:r>
            <a:r>
              <a:rPr lang="en-US" altLang="ko-KR" sz="1600" b="1" u="sng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/ </a:t>
            </a:r>
            <a:r>
              <a:rPr lang="en-US" altLang="ko-KR" sz="1600" b="1" u="sng" dirty="0" err="1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MartBall_col,cs</a:t>
            </a:r>
            <a:r>
              <a:rPr lang="en-US" altLang="ko-KR" sz="1600" b="1" u="sng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/ </a:t>
            </a:r>
            <a:r>
              <a:rPr lang="en-US" altLang="ko-KR" sz="1600" b="1" u="sng" dirty="0" err="1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ButtonController</a:t>
            </a:r>
            <a:r>
              <a:rPr lang="en-US" altLang="ko-KR" sz="1600" b="1" u="sng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/ </a:t>
            </a:r>
            <a:r>
              <a:rPr lang="en-US" altLang="ko-KR" sz="1600" b="1" u="sng" dirty="0" err="1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Mart_Slider</a:t>
            </a:r>
            <a:endParaRPr lang="en-US" altLang="ko-KR" sz="1600" b="1" u="sng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마우스 클릭한 방향으로 공 날리기 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 날리기 코드는 밤송이 실습과제를 참고하여 작성했습니다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.)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던진 물체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공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삭제 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생성 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/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충돌처리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물건 이름 배열에 저장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/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물건 번호 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Random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함수 사용하여 그 번호 물건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주문 물건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 공과 충돌 시 총 주문개수 감소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텍스트 변경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화면에 총 배달횟수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남은 주문 수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주문한 물품이름 표시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타임 바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슬라이더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제한시간 표시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 / </a:t>
            </a:r>
            <a:r>
              <a:rPr lang="ko-KR" altLang="en-US" sz="1600" b="1" dirty="0" err="1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메뉴바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계속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재시작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종료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600" b="1" dirty="0" err="1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마트미션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수행여부 체크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600" b="1" dirty="0" err="1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마트미션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난이도조절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배달횟수에 따라</a:t>
            </a: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n-US" altLang="ko-KR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sz="1600" b="1" dirty="0">
                <a:solidFill>
                  <a:srgbClr val="54617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화면 전환</a:t>
            </a:r>
            <a:endParaRPr lang="en-US" altLang="ko-KR" sz="1600" b="1" dirty="0">
              <a:solidFill>
                <a:srgbClr val="54617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177D7D0-FB0B-4F5B-998E-2B031F725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513" y="3630696"/>
            <a:ext cx="4160054" cy="234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27259"/>
      </p:ext>
    </p:extLst>
  </p:cSld>
  <p:clrMapOvr>
    <a:masterClrMapping/>
  </p:clrMapOvr>
</p:sld>
</file>

<file path=ppt/theme/theme1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555</Words>
  <Application>Microsoft Office PowerPoint</Application>
  <PresentationFormat>와이드스크린</PresentationFormat>
  <Paragraphs>71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12롯데마트드림Medium</vt:lpstr>
      <vt:lpstr>12롯데마트행복Medium</vt:lpstr>
      <vt:lpstr>Inter</vt:lpstr>
      <vt:lpstr>맑은 고딕</vt:lpstr>
      <vt:lpstr>야놀자 야체 B</vt:lpstr>
      <vt:lpstr>Arial</vt:lpstr>
      <vt:lpstr>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20195153</cp:lastModifiedBy>
  <cp:revision>8</cp:revision>
  <dcterms:created xsi:type="dcterms:W3CDTF">2020-03-19T06:01:40Z</dcterms:created>
  <dcterms:modified xsi:type="dcterms:W3CDTF">2021-12-09T14:00:22Z</dcterms:modified>
</cp:coreProperties>
</file>